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7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885CE5-58D8-487A-84A0-41191EB647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A7AD163-AE5A-4DA7-9506-E2ED23E78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03A5B2-0624-45B2-9CD6-DD46FDD82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6ECD26-2C75-4C80-A5B8-2BD2E80C3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4B2932-F41C-4828-BA33-815A7589B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266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3EDCFC-6DE9-4C8F-8BB2-AAAA61296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E9CB98-6C52-42F1-8C24-9642644A6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38060C-BBC1-4E68-AEBA-7C75D5BC1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97605B-B7DD-447A-A21A-869AF16D3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B47069-A349-418A-98EC-F237D20D9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563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02298FD-3711-4228-BC05-8615982BC6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91D71F5-4F5F-4436-A7C9-D569C1176B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147BA2-2617-4AAA-9199-32EBA06CB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218B53-32DD-4CDF-A039-BA9A6B457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4580D-8121-4D53-8614-9358B8E51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550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CB9669-6627-49B0-BAE7-E94F0B851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F73A95-0933-4C9A-B2E6-80E99556BC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EB11E0-8904-4848-9997-0FF8F1E5B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2942EA-E8EF-400A-93EE-D9C9C8F87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45085B-93A9-4FB9-B541-F988D8A7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4377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53DBC4-084F-4B57-B173-B0B14A960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A443FD-4405-40C7-8A84-4CE81A4C8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A8089C-6787-4640-892C-D3D0ABAE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F461B4-AB73-40E7-B4C9-957CF247A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6C49E4-2E49-48F3-ABAC-EE5FA1431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7249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F86890-29C4-4982-BCF0-3D631DF36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9BDE6E-29A3-4D54-B7DA-7814EB4209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ACEF433-2FA1-44F2-A43B-8BB51BE61F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F96F3D-AB08-4F50-A5AD-BA12ADF4E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D2B2622-C7C0-432A-BFF0-7123A1A61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DFA956-0141-481E-AA19-6BD77E5C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202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F05EF6-D82D-4BBD-BC0C-B4ECEE6EF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BD174D6-26E6-410A-8016-39C8497DB9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D80E1FA-F0EE-423F-89AD-BCEA3E352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C75D363-3046-44FE-B0A1-39C27AAF89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3BA83F0-A29A-46C8-8014-94CE0B49A4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EAD0AF4-BD6C-4FD8-8476-B38978EC6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3E56DC3-C5D2-4FF3-A0A7-4A559C19F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7BCDD00-0DFD-462F-9D6E-8E406E5D6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395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1DBDE7-8CBA-446B-B59F-9068CE6BF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0BF5E9C-DDEB-4772-B978-AB15DF000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E2829C5-F8B2-4875-8D15-9E7FA26BE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41F74E0-1DAC-4041-8C49-275DD6D9E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5566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FED635C-3235-42F2-9867-703356293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4D9C809-ABFF-4554-B84C-7C9351161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88A2F7D-3EAC-4F40-9C78-22EAD3DE9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0280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3BB951-81CE-49F8-89DB-6E802CFA6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94F364-469C-4F76-AB5E-E2E92204D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E169D44-8208-447F-829F-BB1539F885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8FE1EE-8609-43FE-99A7-3F761CAF5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AF59ED4-68A1-4B97-9025-91C7A837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71DC35-B666-4B2C-81E1-7D9735BDF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065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9B5696-7397-4A23-A322-1C6CC4C4D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EE0C160-16FB-43B3-8FC3-1E1189AF1E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D555A9-4A7E-436D-B916-46B646C33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F48C08-2C4B-495C-8B82-DEABFF8E4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53EF43-2451-473E-B311-51CC85AC5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32EA0A-F45D-4046-A1B6-613FBCC24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42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D4AE931-4437-467E-B0D4-30B7DC0E4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CB0BC2-26E6-4BDC-9FE9-1027CE71B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0E706A-24A1-4DCD-8C41-714A8C9548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2108F-9D43-417D-90AB-323A00666C04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9AF8E0-4FEA-4E26-8F19-3774D660A9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624168-0B94-4CA2-9AEA-6652B5D121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13D67-486E-4DA3-BC7F-5BEC18F936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707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84DC65-99FA-47A3-9263-980D09199B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8839E0-76BC-422F-B18B-6157A98610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259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>
            <a:extLst>
              <a:ext uri="{FF2B5EF4-FFF2-40B4-BE49-F238E27FC236}">
                <a16:creationId xmlns:a16="http://schemas.microsoft.com/office/drawing/2014/main" id="{8ACF5781-A437-4665-B47D-0945AC03D186}"/>
              </a:ext>
            </a:extLst>
          </p:cNvPr>
          <p:cNvSpPr txBox="1"/>
          <p:nvPr/>
        </p:nvSpPr>
        <p:spPr>
          <a:xfrm>
            <a:off x="4458229" y="4790655"/>
            <a:ext cx="3275541" cy="424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★数组越界情形下的查看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F2A6DC4-5174-47E5-B688-3F1098FF3C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91" r="1479"/>
          <a:stretch/>
        </p:blipFill>
        <p:spPr>
          <a:xfrm>
            <a:off x="174794" y="1527331"/>
            <a:ext cx="5801463" cy="326332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95A7708-C9B3-49E6-9122-DEC1588ABB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" r="280"/>
          <a:stretch/>
        </p:blipFill>
        <p:spPr>
          <a:xfrm>
            <a:off x="6215742" y="1527330"/>
            <a:ext cx="5801463" cy="3263323"/>
          </a:xfrm>
          <a:prstGeom prst="rect">
            <a:avLst/>
          </a:prstGeom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32C720BF-B176-49E9-8CA2-A715C1AD357C}"/>
              </a:ext>
            </a:extLst>
          </p:cNvPr>
          <p:cNvSpPr/>
          <p:nvPr/>
        </p:nvSpPr>
        <p:spPr>
          <a:xfrm>
            <a:off x="7322005" y="4233442"/>
            <a:ext cx="1059996" cy="37147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A784877-F4C8-4F23-8CF3-189FC25B6374}"/>
              </a:ext>
            </a:extLst>
          </p:cNvPr>
          <p:cNvSpPr/>
          <p:nvPr/>
        </p:nvSpPr>
        <p:spPr>
          <a:xfrm>
            <a:off x="8245930" y="3833390"/>
            <a:ext cx="1059996" cy="37147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018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D9D22D3-0541-4228-AA5F-199E9BF3B5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27656" b="38174"/>
          <a:stretch/>
        </p:blipFill>
        <p:spPr>
          <a:xfrm>
            <a:off x="161828" y="99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0AE1A91-0C17-446A-8823-50BEC899E9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8" t="10471" r="43801" b="29688"/>
          <a:stretch/>
        </p:blipFill>
        <p:spPr>
          <a:xfrm>
            <a:off x="4176000" y="99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0412267-BB77-4001-B270-B8F48F4FA7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56" r="2856"/>
          <a:stretch/>
        </p:blipFill>
        <p:spPr>
          <a:xfrm>
            <a:off x="8190172" y="99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DB1CF18F-1D1C-45EC-8859-9CADDF3059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899" r="13899"/>
          <a:stretch/>
        </p:blipFill>
        <p:spPr>
          <a:xfrm>
            <a:off x="4176000" y="342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22" name="椭圆 21">
            <a:extLst>
              <a:ext uri="{FF2B5EF4-FFF2-40B4-BE49-F238E27FC236}">
                <a16:creationId xmlns:a16="http://schemas.microsoft.com/office/drawing/2014/main" id="{82AD3981-8FC3-4AF6-A9B6-A3FF8443C1E5}"/>
              </a:ext>
            </a:extLst>
          </p:cNvPr>
          <p:cNvSpPr/>
          <p:nvPr/>
        </p:nvSpPr>
        <p:spPr>
          <a:xfrm>
            <a:off x="5219700" y="5072880"/>
            <a:ext cx="800100" cy="3068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D24E7999-73C4-4EDA-B2CA-8D6F3C4BA58E}"/>
              </a:ext>
            </a:extLst>
          </p:cNvPr>
          <p:cNvSpPr/>
          <p:nvPr/>
        </p:nvSpPr>
        <p:spPr>
          <a:xfrm>
            <a:off x="9768840" y="999000"/>
            <a:ext cx="800100" cy="3068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609AC99B-645E-44F9-BE09-22C6AF5C6B9D}"/>
              </a:ext>
            </a:extLst>
          </p:cNvPr>
          <p:cNvCxnSpPr>
            <a:cxnSpLocks/>
          </p:cNvCxnSpPr>
          <p:nvPr/>
        </p:nvCxnSpPr>
        <p:spPr>
          <a:xfrm flipH="1">
            <a:off x="6096000" y="1404257"/>
            <a:ext cx="3592286" cy="3668623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>
            <a:extLst>
              <a:ext uri="{FF2B5EF4-FFF2-40B4-BE49-F238E27FC236}">
                <a16:creationId xmlns:a16="http://schemas.microsoft.com/office/drawing/2014/main" id="{6074754E-C2C9-459A-B483-811CD50139D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58" r="17806"/>
          <a:stretch/>
        </p:blipFill>
        <p:spPr>
          <a:xfrm>
            <a:off x="8190172" y="342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8ACF5781-A437-4665-B47D-0945AC03D186}"/>
              </a:ext>
            </a:extLst>
          </p:cNvPr>
          <p:cNvSpPr txBox="1"/>
          <p:nvPr/>
        </p:nvSpPr>
        <p:spPr>
          <a:xfrm>
            <a:off x="161828" y="3429000"/>
            <a:ext cx="3840000" cy="2122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★过程跳出的步骤：</a:t>
            </a:r>
            <a:endParaRPr lang="en-US" altLang="zh-CN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25000"/>
              </a:lnSpc>
              <a:buAutoNum type="arabicParenBoth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当前调试过程中有函数调用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25000"/>
              </a:lnSpc>
              <a:buAutoNum type="arabicParenBoth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逐语句调试，进入被调函数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25000"/>
              </a:lnSpc>
              <a:buAutoNum type="arabicParenBoth"/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/(4)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点击“调试”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“跳出”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(5)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被调函数继续执行至返回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zh-CN" altLang="en-US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★快捷键：</a:t>
            </a:r>
            <a:r>
              <a:rPr lang="en-US" altLang="zh-CN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Shift+F11</a:t>
            </a:r>
            <a:endParaRPr lang="zh-CN" altLang="en-US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3443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>
            <a:extLst>
              <a:ext uri="{FF2B5EF4-FFF2-40B4-BE49-F238E27FC236}">
                <a16:creationId xmlns:a16="http://schemas.microsoft.com/office/drawing/2014/main" id="{8ACF5781-A437-4665-B47D-0945AC03D186}"/>
              </a:ext>
            </a:extLst>
          </p:cNvPr>
          <p:cNvSpPr txBox="1"/>
          <p:nvPr/>
        </p:nvSpPr>
        <p:spPr>
          <a:xfrm>
            <a:off x="161828" y="3429000"/>
            <a:ext cx="3840000" cy="220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★自动变量查看的步骤：</a:t>
            </a:r>
            <a:endParaRPr lang="en-US" altLang="zh-CN" sz="1600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(1)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调试的函数体有形参和自动变量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(2)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启动调试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(3)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进入欲调试的函数内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(4)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点击“调试”</a:t>
            </a: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“窗口”</a:t>
            </a: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“局部变量”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(5)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可在窗口内观察局部变量变化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★快捷键：</a:t>
            </a:r>
            <a:r>
              <a:rPr lang="en-US" altLang="zh-CN" sz="16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Alt+4</a:t>
            </a:r>
            <a:r>
              <a:rPr lang="zh-CN" altLang="en-US" sz="16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（仅调试模式）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291C45A-4E3A-4311-804F-38EFEE69F7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35" r="11283"/>
          <a:stretch/>
        </p:blipFill>
        <p:spPr>
          <a:xfrm>
            <a:off x="161828" y="99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5471FE-C7D4-4AC6-B1C4-ECF4E68E2E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" r="25135"/>
          <a:stretch/>
        </p:blipFill>
        <p:spPr>
          <a:xfrm>
            <a:off x="4176000" y="99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698E26B-472B-417F-9168-F6E7F0FD0F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8" r="13348"/>
          <a:stretch/>
        </p:blipFill>
        <p:spPr>
          <a:xfrm>
            <a:off x="8190172" y="99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27ED85F-A086-4109-B71E-F37836C5BEA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77" r="8541"/>
          <a:stretch/>
        </p:blipFill>
        <p:spPr>
          <a:xfrm>
            <a:off x="4176000" y="342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27388CA-0F7B-40C8-BED1-E866B76DAA1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81" t="23229" r="49000"/>
          <a:stretch/>
        </p:blipFill>
        <p:spPr>
          <a:xfrm>
            <a:off x="8190172" y="342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05445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>
            <a:extLst>
              <a:ext uri="{FF2B5EF4-FFF2-40B4-BE49-F238E27FC236}">
                <a16:creationId xmlns:a16="http://schemas.microsoft.com/office/drawing/2014/main" id="{8ACF5781-A437-4665-B47D-0945AC03D186}"/>
              </a:ext>
            </a:extLst>
          </p:cNvPr>
          <p:cNvSpPr txBox="1"/>
          <p:nvPr/>
        </p:nvSpPr>
        <p:spPr>
          <a:xfrm>
            <a:off x="161828" y="3429000"/>
            <a:ext cx="3840000" cy="2171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★全局变量查看的步骤：</a:t>
            </a:r>
            <a:endParaRPr lang="en-US" altLang="zh-CN" sz="1600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(1)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调试包含对全局变量的访问的代码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(2)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点击“调试”</a:t>
            </a: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“窗口”</a:t>
            </a: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“监视”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(3)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窗口内点“添加要监视的项”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(4)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输入变量名并回车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(5)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继续调试，观察变量取值变化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★快捷键：</a:t>
            </a:r>
            <a:r>
              <a:rPr lang="en-US" altLang="zh-CN" sz="14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Ctrl+Alt+W</a:t>
            </a:r>
            <a:r>
              <a:rPr lang="zh-CN" altLang="en-US" sz="14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→</a:t>
            </a:r>
            <a:r>
              <a:rPr lang="en-US" altLang="zh-CN" sz="14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1/2/3/4</a:t>
            </a:r>
            <a:r>
              <a:rPr lang="zh-CN" altLang="en-US" sz="14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（仅调试）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1BA9F94-3CE0-4191-9BCB-8A3410FE99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8" t="570" r="1588" b="8143"/>
          <a:stretch/>
        </p:blipFill>
        <p:spPr>
          <a:xfrm>
            <a:off x="4176000" y="99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BC9CCD5-9B3F-4F3D-8C3A-EE74E70F82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" r="223"/>
          <a:stretch/>
        </p:blipFill>
        <p:spPr>
          <a:xfrm>
            <a:off x="8190172" y="99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F2E5193-4932-4467-8213-57E219AC51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92" b="7692"/>
          <a:stretch/>
        </p:blipFill>
        <p:spPr>
          <a:xfrm>
            <a:off x="4176000" y="342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C706D27-AFDC-46A3-9C36-E990FF197B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17" b="617"/>
          <a:stretch/>
        </p:blipFill>
        <p:spPr>
          <a:xfrm>
            <a:off x="8190172" y="342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6270ADE-70EB-4CF2-96AD-2CA6F31E661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64" r="15296"/>
          <a:stretch/>
        </p:blipFill>
        <p:spPr>
          <a:xfrm>
            <a:off x="161828" y="999000"/>
            <a:ext cx="3840000" cy="216000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97539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>
            <a:extLst>
              <a:ext uri="{FF2B5EF4-FFF2-40B4-BE49-F238E27FC236}">
                <a16:creationId xmlns:a16="http://schemas.microsoft.com/office/drawing/2014/main" id="{8ACF5781-A437-4665-B47D-0945AC03D186}"/>
              </a:ext>
            </a:extLst>
          </p:cNvPr>
          <p:cNvSpPr txBox="1"/>
          <p:nvPr/>
        </p:nvSpPr>
        <p:spPr>
          <a:xfrm>
            <a:off x="3288546" y="4744549"/>
            <a:ext cx="6185702" cy="66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★不同类型简单变量的查看：</a:t>
            </a:r>
            <a:endParaRPr lang="en-US" altLang="zh-CN" sz="1600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根据需要选择合理的变量查看手段，便可观察到简单变量与其取值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4644DF4-54F0-46DF-B4A1-7AB04D7AB1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7" r="10597"/>
          <a:stretch/>
        </p:blipFill>
        <p:spPr>
          <a:xfrm>
            <a:off x="405641" y="1678199"/>
            <a:ext cx="5265068" cy="2961601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672D494-AA47-4E0F-B7ED-885F7BA72D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1" r="7767"/>
          <a:stretch/>
        </p:blipFill>
        <p:spPr>
          <a:xfrm>
            <a:off x="6521293" y="1678198"/>
            <a:ext cx="5265068" cy="2961601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34411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>
            <a:extLst>
              <a:ext uri="{FF2B5EF4-FFF2-40B4-BE49-F238E27FC236}">
                <a16:creationId xmlns:a16="http://schemas.microsoft.com/office/drawing/2014/main" id="{8ACF5781-A437-4665-B47D-0945AC03D186}"/>
              </a:ext>
            </a:extLst>
          </p:cNvPr>
          <p:cNvSpPr txBox="1"/>
          <p:nvPr/>
        </p:nvSpPr>
        <p:spPr>
          <a:xfrm>
            <a:off x="4388002" y="4906511"/>
            <a:ext cx="3275541" cy="424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★指向简单变量指针的查看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774F2D0-20BB-4854-830E-265F616470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" r="86"/>
          <a:stretch/>
        </p:blipFill>
        <p:spPr>
          <a:xfrm>
            <a:off x="174792" y="1527334"/>
            <a:ext cx="5801465" cy="326332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7A99173-37E6-4722-A01D-ED880D3D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7" r="617"/>
          <a:stretch/>
        </p:blipFill>
        <p:spPr>
          <a:xfrm>
            <a:off x="6215743" y="1527334"/>
            <a:ext cx="5801465" cy="3263324"/>
          </a:xfrm>
          <a:prstGeom prst="rect">
            <a:avLst/>
          </a:prstGeom>
        </p:spPr>
      </p:pic>
      <p:sp>
        <p:nvSpPr>
          <p:cNvPr id="16" name="椭圆 15">
            <a:extLst>
              <a:ext uri="{FF2B5EF4-FFF2-40B4-BE49-F238E27FC236}">
                <a16:creationId xmlns:a16="http://schemas.microsoft.com/office/drawing/2014/main" id="{587D0439-D07F-4878-94FD-015228715968}"/>
              </a:ext>
            </a:extLst>
          </p:cNvPr>
          <p:cNvSpPr/>
          <p:nvPr/>
        </p:nvSpPr>
        <p:spPr>
          <a:xfrm>
            <a:off x="2275115" y="3309258"/>
            <a:ext cx="1328057" cy="57694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B9CC9B98-81C8-4DD5-99FE-6B5641D2F4F8}"/>
              </a:ext>
            </a:extLst>
          </p:cNvPr>
          <p:cNvSpPr/>
          <p:nvPr/>
        </p:nvSpPr>
        <p:spPr>
          <a:xfrm>
            <a:off x="8207829" y="3309258"/>
            <a:ext cx="1328057" cy="57694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99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C754F67F-707A-4EF3-8012-EA0C4717F618}"/>
              </a:ext>
            </a:extLst>
          </p:cNvPr>
          <p:cNvSpPr txBox="1"/>
          <p:nvPr/>
        </p:nvSpPr>
        <p:spPr>
          <a:xfrm>
            <a:off x="3321128" y="6471575"/>
            <a:ext cx="5769854" cy="390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★两种不同形参类型，传递数组名为参数情况下的比较</a:t>
            </a:r>
            <a:endParaRPr lang="en-US" altLang="zh-CN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81FCEF2-2DAC-43AF-AB15-C5A156F2DC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63" r="16507"/>
          <a:stretch/>
        </p:blipFill>
        <p:spPr>
          <a:xfrm>
            <a:off x="481849" y="191432"/>
            <a:ext cx="5504096" cy="3096054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3CB5967-780B-4A33-A1C1-E03B1CA6FF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8" b="478"/>
          <a:stretch/>
        </p:blipFill>
        <p:spPr>
          <a:xfrm>
            <a:off x="6206055" y="191431"/>
            <a:ext cx="5504096" cy="3096054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3C3D2DB-3C28-4C6A-BFA2-CF70C5EC998B}"/>
              </a:ext>
            </a:extLst>
          </p:cNvPr>
          <p:cNvCxnSpPr/>
          <p:nvPr/>
        </p:nvCxnSpPr>
        <p:spPr>
          <a:xfrm>
            <a:off x="5203371" y="2329543"/>
            <a:ext cx="1219200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6" name="图片 25">
            <a:extLst>
              <a:ext uri="{FF2B5EF4-FFF2-40B4-BE49-F238E27FC236}">
                <a16:creationId xmlns:a16="http://schemas.microsoft.com/office/drawing/2014/main" id="{ED4FEAAE-47BD-4D74-A892-09C9BE9B21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44" t="-323" r="10128" b="323"/>
          <a:stretch/>
        </p:blipFill>
        <p:spPr>
          <a:xfrm>
            <a:off x="481849" y="3287485"/>
            <a:ext cx="5504096" cy="3096054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8B58F8F9-F58C-44DE-B102-8581285AA24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916" b="3916"/>
          <a:stretch/>
        </p:blipFill>
        <p:spPr>
          <a:xfrm>
            <a:off x="6206055" y="3287485"/>
            <a:ext cx="5504096" cy="3096054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145D24C-653D-4541-ABE3-E13BF6B4309E}"/>
              </a:ext>
            </a:extLst>
          </p:cNvPr>
          <p:cNvCxnSpPr/>
          <p:nvPr/>
        </p:nvCxnSpPr>
        <p:spPr>
          <a:xfrm>
            <a:off x="5203371" y="5889172"/>
            <a:ext cx="1219200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5619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C754F67F-707A-4EF3-8012-EA0C4717F618}"/>
              </a:ext>
            </a:extLst>
          </p:cNvPr>
          <p:cNvSpPr txBox="1"/>
          <p:nvPr/>
        </p:nvSpPr>
        <p:spPr>
          <a:xfrm>
            <a:off x="3211073" y="6413876"/>
            <a:ext cx="5769854" cy="390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★查看指向字符串常量数组元素指针和无名字符串常量</a:t>
            </a:r>
            <a:endParaRPr lang="en-US" altLang="zh-CN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BA49756-E4B5-4E63-9481-D983FFF16C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3" r="3323"/>
          <a:stretch/>
        </p:blipFill>
        <p:spPr>
          <a:xfrm>
            <a:off x="481849" y="191431"/>
            <a:ext cx="5504096" cy="3096054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8D4D798-56B0-47EE-B14A-55EB0D1F16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73" b="3073"/>
          <a:stretch/>
        </p:blipFill>
        <p:spPr>
          <a:xfrm>
            <a:off x="6206055" y="191431"/>
            <a:ext cx="5504096" cy="3096054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3C3D2DB-3C28-4C6A-BFA2-CF70C5EC998B}"/>
              </a:ext>
            </a:extLst>
          </p:cNvPr>
          <p:cNvCxnSpPr/>
          <p:nvPr/>
        </p:nvCxnSpPr>
        <p:spPr>
          <a:xfrm>
            <a:off x="5203371" y="2188028"/>
            <a:ext cx="1219200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7EF615B0-F438-4C60-80EB-4A5287881D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00" r="4200"/>
          <a:stretch/>
        </p:blipFill>
        <p:spPr>
          <a:xfrm>
            <a:off x="481849" y="3287485"/>
            <a:ext cx="5504096" cy="3096054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A9647B53-2152-468C-9213-CC634441A196}"/>
              </a:ext>
            </a:extLst>
          </p:cNvPr>
          <p:cNvGrpSpPr/>
          <p:nvPr/>
        </p:nvGrpSpPr>
        <p:grpSpPr>
          <a:xfrm>
            <a:off x="6206055" y="3287485"/>
            <a:ext cx="5504000" cy="3096054"/>
            <a:chOff x="6206055" y="3287485"/>
            <a:chExt cx="5504000" cy="3096054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E70DE8B3-4326-446F-B44C-D0645C1FFE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-91" r="43291" b="42915"/>
            <a:stretch/>
          </p:blipFill>
          <p:spPr>
            <a:xfrm>
              <a:off x="6206055" y="3287485"/>
              <a:ext cx="2752000" cy="1548000"/>
            </a:xfrm>
            <a:prstGeom prst="rect">
              <a:avLst/>
            </a:prstGeom>
            <a:ln w="28575">
              <a:solidFill>
                <a:schemeClr val="accent1"/>
              </a:solidFill>
            </a:ln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D2114604-D718-4C84-8A97-E8D5EB29A2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549" b="3549"/>
            <a:stretch/>
          </p:blipFill>
          <p:spPr>
            <a:xfrm>
              <a:off x="8958055" y="3287485"/>
              <a:ext cx="2752000" cy="1548000"/>
            </a:xfrm>
            <a:prstGeom prst="rect">
              <a:avLst/>
            </a:prstGeom>
            <a:ln w="28575">
              <a:solidFill>
                <a:schemeClr val="accent1"/>
              </a:solidFill>
            </a:ln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177BA498-F941-4CCA-BB13-E2E200A80C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095" r="3095"/>
            <a:stretch/>
          </p:blipFill>
          <p:spPr>
            <a:xfrm>
              <a:off x="6206055" y="4835539"/>
              <a:ext cx="2752000" cy="1548000"/>
            </a:xfrm>
            <a:prstGeom prst="rect">
              <a:avLst/>
            </a:prstGeom>
            <a:ln w="28575">
              <a:solidFill>
                <a:schemeClr val="accent1"/>
              </a:solidFill>
            </a:ln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7493A8EB-1D5A-4907-BB0E-088A613C21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441" r="441"/>
            <a:stretch/>
          </p:blipFill>
          <p:spPr>
            <a:xfrm>
              <a:off x="8959061" y="4835485"/>
              <a:ext cx="2750994" cy="1547434"/>
            </a:xfrm>
            <a:prstGeom prst="rect">
              <a:avLst/>
            </a:prstGeom>
            <a:ln w="28575">
              <a:solidFill>
                <a:schemeClr val="accent1"/>
              </a:solidFill>
            </a:ln>
          </p:spPr>
        </p:pic>
      </p:grp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145D24C-653D-4541-ABE3-E13BF6B4309E}"/>
              </a:ext>
            </a:extLst>
          </p:cNvPr>
          <p:cNvCxnSpPr>
            <a:cxnSpLocks/>
          </p:cNvCxnSpPr>
          <p:nvPr/>
        </p:nvCxnSpPr>
        <p:spPr>
          <a:xfrm>
            <a:off x="8785860" y="3708763"/>
            <a:ext cx="472750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0A51E865-83E0-43C6-AE84-46C89190D6A2}"/>
              </a:ext>
            </a:extLst>
          </p:cNvPr>
          <p:cNvCxnSpPr>
            <a:cxnSpLocks/>
          </p:cNvCxnSpPr>
          <p:nvPr/>
        </p:nvCxnSpPr>
        <p:spPr>
          <a:xfrm>
            <a:off x="8785860" y="5377543"/>
            <a:ext cx="423375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765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>
            <a:extLst>
              <a:ext uri="{FF2B5EF4-FFF2-40B4-BE49-F238E27FC236}">
                <a16:creationId xmlns:a16="http://schemas.microsoft.com/office/drawing/2014/main" id="{8ACF5781-A437-4665-B47D-0945AC03D186}"/>
              </a:ext>
            </a:extLst>
          </p:cNvPr>
          <p:cNvSpPr txBox="1"/>
          <p:nvPr/>
        </p:nvSpPr>
        <p:spPr>
          <a:xfrm>
            <a:off x="4458229" y="4790655"/>
            <a:ext cx="3275541" cy="424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★引用与被引用变量的查看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2E11AD5-3369-4B96-84A8-BB1D9C3764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94" r="8226"/>
          <a:stretch/>
        </p:blipFill>
        <p:spPr>
          <a:xfrm>
            <a:off x="174793" y="1527332"/>
            <a:ext cx="5801465" cy="326332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18B5763-F068-4BCC-AE45-28485E9C53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04" b="2104"/>
          <a:stretch/>
        </p:blipFill>
        <p:spPr>
          <a:xfrm>
            <a:off x="6215744" y="1527332"/>
            <a:ext cx="5801463" cy="32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653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3070</TotalTime>
  <Words>252</Words>
  <Application>Microsoft Office PowerPoint</Application>
  <PresentationFormat>宽屏</PresentationFormat>
  <Paragraphs>27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宋体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ghxx040406@163.com</dc:creator>
  <cp:lastModifiedBy>ghxx040406@163.com</cp:lastModifiedBy>
  <cp:revision>30</cp:revision>
  <dcterms:created xsi:type="dcterms:W3CDTF">2020-12-31T06:13:17Z</dcterms:created>
  <dcterms:modified xsi:type="dcterms:W3CDTF">2021-01-03T05:07:30Z</dcterms:modified>
</cp:coreProperties>
</file>

<file path=docProps/thumbnail.jpeg>
</file>